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25" d="100"/>
          <a:sy n="125" d="100"/>
        </p:scale>
        <p:origin x="-582" y="43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36479</TotalTime>
  <Words>214</Words>
  <Application>Microsoft Office PowerPoint</Application>
  <PresentationFormat>On-screen Show (4:3)</PresentationFormat>
  <Paragraphs>30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  <vt:lpstr>Fitting Kun calculations in 110 direction to experiment varying amplitude and const background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72</cp:revision>
  <dcterms:created xsi:type="dcterms:W3CDTF">2018-11-30T14:46:23Z</dcterms:created>
  <dcterms:modified xsi:type="dcterms:W3CDTF">2019-06-21T09:34:22Z</dcterms:modified>
</cp:coreProperties>
</file>